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5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5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8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6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7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1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8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1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01DE9-9E47-4BF7-82C2-0D23A399CCF5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2D66-19F9-416E-94C5-E5D2F1F2F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0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/>
          <a:lstStyle/>
          <a:p>
            <a:r>
              <a:rPr lang="fr-BE" dirty="0" smtClean="0"/>
              <a:t>Qu’est-ce</a:t>
            </a:r>
            <a:r>
              <a:rPr lang="en-US" dirty="0" smtClean="0"/>
              <a:t> qui…?</a:t>
            </a:r>
            <a:br>
              <a:rPr lang="en-US" dirty="0" smtClean="0"/>
            </a:br>
            <a:r>
              <a:rPr lang="en-US" dirty="0" smtClean="0"/>
              <a:t>Qu’est-ce</a:t>
            </a:r>
            <a:r>
              <a:rPr lang="en-US" dirty="0" smtClean="0"/>
              <a:t> que…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Qui et Quoi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pour la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 </a:t>
            </a:r>
            <a:r>
              <a:rPr lang="en-US" dirty="0" err="1" smtClean="0"/>
              <a:t>pr</a:t>
            </a:r>
            <a:r>
              <a:rPr lang="en-US" dirty="0" err="1"/>
              <a:t>é</a:t>
            </a:r>
            <a:r>
              <a:rPr lang="fr-BE" dirty="0" smtClean="0"/>
              <a:t>pare le d</a:t>
            </a:r>
            <a:r>
              <a:rPr lang="en-US" dirty="0"/>
              <a:t>î</a:t>
            </a:r>
            <a:r>
              <a:rPr lang="fr-BE" dirty="0" err="1" smtClean="0"/>
              <a:t>ner</a:t>
            </a:r>
            <a:r>
              <a:rPr lang="fr-BE" dirty="0" smtClean="0"/>
              <a:t>? </a:t>
            </a:r>
          </a:p>
          <a:p>
            <a:r>
              <a:rPr lang="fr-BE" dirty="0" smtClean="0"/>
              <a:t>Qui n’aime pas la dinde? </a:t>
            </a:r>
          </a:p>
          <a:p>
            <a:r>
              <a:rPr lang="fr-BE" dirty="0" smtClean="0"/>
              <a:t>Qu’est-ce que vous faites </a:t>
            </a:r>
            <a:r>
              <a:rPr lang="fr-BE" dirty="0" err="1" smtClean="0"/>
              <a:t>apr</a:t>
            </a:r>
            <a:r>
              <a:rPr lang="en-US" dirty="0" err="1" smtClean="0"/>
              <a:t>ès</a:t>
            </a:r>
            <a:r>
              <a:rPr lang="en-US" dirty="0" smtClean="0"/>
              <a:t> le </a:t>
            </a:r>
            <a:r>
              <a:rPr lang="fr-BE" dirty="0" smtClean="0"/>
              <a:t>d</a:t>
            </a:r>
            <a:r>
              <a:rPr lang="en-US" dirty="0" smtClean="0"/>
              <a:t>î</a:t>
            </a:r>
            <a:r>
              <a:rPr lang="fr-BE" dirty="0" err="1" smtClean="0"/>
              <a:t>ner</a:t>
            </a:r>
            <a:r>
              <a:rPr lang="fr-BE" dirty="0" smtClean="0"/>
              <a:t>? </a:t>
            </a:r>
          </a:p>
          <a:p>
            <a:r>
              <a:rPr lang="fr-BE" dirty="0" smtClean="0"/>
              <a:t>Qu’est-ce que vous prenez sur vos assiettes? </a:t>
            </a:r>
          </a:p>
          <a:p>
            <a:r>
              <a:rPr lang="fr-BE" dirty="0" smtClean="0"/>
              <a:t>Qu’est-ce qu’on mange comme dessert? </a:t>
            </a:r>
          </a:p>
          <a:p>
            <a:r>
              <a:rPr lang="fr-BE" dirty="0" smtClean="0"/>
              <a:t>Qui reste </a:t>
            </a:r>
            <a:r>
              <a:rPr lang="en-US" dirty="0" smtClean="0"/>
              <a:t>à Nashville pendant les </a:t>
            </a:r>
            <a:r>
              <a:rPr lang="en-US" dirty="0" err="1" smtClean="0"/>
              <a:t>vacances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allez</a:t>
            </a:r>
            <a:r>
              <a:rPr lang="en-US" dirty="0" smtClean="0"/>
              <a:t> manger avec qui?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8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Qu’est-ce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sur la photo?</a:t>
            </a:r>
            <a:br>
              <a:rPr lang="en-US" dirty="0" smtClean="0"/>
            </a:br>
            <a:r>
              <a:rPr lang="en-US" b="1" dirty="0" smtClean="0"/>
              <a:t>Qui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sur la photo?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038601" cy="54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8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qu’ils</a:t>
            </a:r>
            <a:r>
              <a:rPr lang="en-US" dirty="0" smtClean="0"/>
              <a:t> </a:t>
            </a:r>
            <a:r>
              <a:rPr lang="en-US" dirty="0" err="1" smtClean="0"/>
              <a:t>mangent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96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82" y="1371600"/>
            <a:ext cx="423639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15" y="3733800"/>
            <a:ext cx="3016269" cy="293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31602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0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81000"/>
            <a:ext cx="3657600" cy="6248400"/>
          </a:xfrm>
        </p:spPr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sur la photo?</a:t>
            </a:r>
            <a:br>
              <a:rPr lang="en-US" dirty="0" smtClean="0"/>
            </a:br>
            <a:r>
              <a:rPr lang="en-US" dirty="0" err="1" smtClean="0"/>
              <a:t>Qu’est-ce</a:t>
            </a:r>
            <a:r>
              <a:rPr lang="en-US" dirty="0" smtClean="0"/>
              <a:t> 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prenez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petit-</a:t>
            </a:r>
            <a:r>
              <a:rPr lang="en-US" dirty="0" err="1" smtClean="0"/>
              <a:t>déjeuner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516670" cy="600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9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À </a:t>
            </a:r>
            <a:r>
              <a:rPr lang="en-US" dirty="0" err="1" smtClean="0"/>
              <a:t>vous</a:t>
            </a:r>
            <a:r>
              <a:rPr lang="en-US" dirty="0" smtClean="0"/>
              <a:t>! </a:t>
            </a:r>
            <a:r>
              <a:rPr lang="en-US" dirty="0" err="1" smtClean="0"/>
              <a:t>Écrivez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questions.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319308" cy="473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3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Écrivez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questions.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9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 demander “What…?”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Pour demander “what?”, on </a:t>
            </a:r>
            <a:r>
              <a:rPr lang="en-US" dirty="0" err="1" smtClean="0"/>
              <a:t>utilise</a:t>
            </a:r>
            <a:r>
              <a:rPr lang="en-US" dirty="0" smtClean="0"/>
              <a:t> </a:t>
            </a:r>
            <a:r>
              <a:rPr lang="en-US" b="1" dirty="0" err="1" smtClean="0"/>
              <a:t>qu’est-ce</a:t>
            </a:r>
            <a:r>
              <a:rPr lang="en-US" b="1" dirty="0" smtClean="0"/>
              <a:t> qui</a:t>
            </a:r>
            <a:r>
              <a:rPr lang="en-US" dirty="0" smtClean="0"/>
              <a:t> et </a:t>
            </a:r>
            <a:r>
              <a:rPr lang="en-US" b="1" dirty="0" err="1" smtClean="0"/>
              <a:t>qu’est-ce</a:t>
            </a:r>
            <a:r>
              <a:rPr lang="en-US" b="1" dirty="0" smtClean="0"/>
              <a:t> que</a:t>
            </a:r>
            <a:r>
              <a:rPr lang="en-US" dirty="0" smtClean="0"/>
              <a:t>: </a:t>
            </a:r>
          </a:p>
          <a:p>
            <a:r>
              <a:rPr lang="en-US" b="1" dirty="0" smtClean="0"/>
              <a:t>Qu’est-ce</a:t>
            </a:r>
            <a:r>
              <a:rPr lang="en-US" b="1" dirty="0" smtClean="0"/>
              <a:t> qui </a:t>
            </a:r>
            <a:r>
              <a:rPr lang="en-US" dirty="0" smtClean="0"/>
              <a:t>= le </a:t>
            </a:r>
            <a:r>
              <a:rPr lang="en-US" dirty="0" err="1" smtClean="0"/>
              <a:t>sujet</a:t>
            </a:r>
            <a:r>
              <a:rPr lang="en-US" dirty="0" smtClean="0"/>
              <a:t> de la question, </a:t>
            </a:r>
            <a:r>
              <a:rPr lang="en-US" dirty="0" err="1" smtClean="0"/>
              <a:t>suivi</a:t>
            </a:r>
            <a:r>
              <a:rPr lang="en-US" dirty="0" smtClean="0"/>
              <a:t> par un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Qu’est-ce</a:t>
            </a:r>
            <a:r>
              <a:rPr lang="en-US" b="1" dirty="0" smtClean="0"/>
              <a:t> que </a:t>
            </a:r>
            <a:r>
              <a:rPr lang="en-US" dirty="0" smtClean="0"/>
              <a:t>= </a:t>
            </a:r>
            <a:r>
              <a:rPr lang="en-US" dirty="0" err="1" smtClean="0"/>
              <a:t>l’objet</a:t>
            </a:r>
            <a:r>
              <a:rPr lang="en-US" dirty="0" smtClean="0"/>
              <a:t> direct, </a:t>
            </a:r>
            <a:r>
              <a:rPr lang="en-US" dirty="0" err="1" smtClean="0"/>
              <a:t>suivi</a:t>
            </a:r>
            <a:r>
              <a:rPr lang="en-US" dirty="0" smtClean="0"/>
              <a:t> par le </a:t>
            </a:r>
            <a:r>
              <a:rPr lang="en-US" dirty="0" err="1" smtClean="0"/>
              <a:t>sujet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8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Qu’est-ce</a:t>
            </a:r>
            <a:r>
              <a:rPr lang="en-US" dirty="0" smtClean="0"/>
              <a:t> </a:t>
            </a:r>
            <a:r>
              <a:rPr lang="en-US" b="1" dirty="0" smtClean="0"/>
              <a:t>qui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Qu’est-ce</a:t>
            </a:r>
            <a:r>
              <a:rPr lang="en-US" dirty="0" smtClean="0"/>
              <a:t> qui +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Ex: </a:t>
            </a:r>
          </a:p>
          <a:p>
            <a:r>
              <a:rPr lang="en-US" dirty="0" smtClean="0"/>
              <a:t>Qu’est-ce</a:t>
            </a:r>
            <a:r>
              <a:rPr lang="en-US" dirty="0" smtClean="0"/>
              <a:t> qui </a:t>
            </a:r>
            <a:r>
              <a:rPr lang="en-US" b="1" dirty="0" smtClean="0"/>
              <a:t>se </a:t>
            </a:r>
            <a:r>
              <a:rPr lang="en-US" b="1" dirty="0" smtClean="0"/>
              <a:t>passe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Qu’est-ce</a:t>
            </a:r>
            <a:r>
              <a:rPr lang="en-US" dirty="0" smtClean="0"/>
              <a:t> qui </a:t>
            </a:r>
            <a:r>
              <a:rPr lang="en-US" b="1" dirty="0" smtClean="0"/>
              <a:t>est</a:t>
            </a:r>
            <a:r>
              <a:rPr lang="en-US" dirty="0" smtClean="0"/>
              <a:t> sur la photo? </a:t>
            </a:r>
          </a:p>
          <a:p>
            <a:endParaRPr lang="en-US" dirty="0"/>
          </a:p>
          <a:p>
            <a:r>
              <a:rPr lang="en-US" dirty="0" smtClean="0"/>
              <a:t>Donnez-moi</a:t>
            </a:r>
            <a:r>
              <a:rPr lang="en-US" dirty="0" smtClean="0"/>
              <a:t> un </a:t>
            </a:r>
            <a:r>
              <a:rPr lang="en-US" dirty="0" err="1" smtClean="0"/>
              <a:t>exemple</a:t>
            </a:r>
            <a:r>
              <a:rPr lang="en-US" dirty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question avec “</a:t>
            </a:r>
            <a:r>
              <a:rPr lang="en-US" dirty="0" err="1" smtClean="0"/>
              <a:t>qu’est-ce</a:t>
            </a:r>
            <a:r>
              <a:rPr lang="en-US" dirty="0" smtClean="0"/>
              <a:t> qui” !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312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que + </a:t>
            </a:r>
            <a:r>
              <a:rPr lang="en-US" dirty="0" err="1" smtClean="0"/>
              <a:t>sujet</a:t>
            </a:r>
            <a:endParaRPr lang="en-US" dirty="0" smtClean="0"/>
          </a:p>
          <a:p>
            <a:r>
              <a:rPr lang="en-US" dirty="0" smtClean="0"/>
              <a:t>Ex: </a:t>
            </a:r>
          </a:p>
          <a:p>
            <a:r>
              <a:rPr lang="en-US" dirty="0" err="1" smtClean="0"/>
              <a:t>Qu’est-ce</a:t>
            </a:r>
            <a:r>
              <a:rPr lang="en-US" dirty="0" smtClean="0"/>
              <a:t> que </a:t>
            </a:r>
            <a:r>
              <a:rPr lang="en-US" b="1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prenez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Qu’est-ce</a:t>
            </a:r>
            <a:r>
              <a:rPr lang="en-US" dirty="0" smtClean="0"/>
              <a:t> que </a:t>
            </a:r>
            <a:r>
              <a:rPr lang="en-US" b="1" dirty="0" err="1" smtClean="0"/>
              <a:t>tu</a:t>
            </a:r>
            <a:r>
              <a:rPr lang="en-US" dirty="0" smtClean="0"/>
              <a:t> as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sauce? </a:t>
            </a:r>
          </a:p>
          <a:p>
            <a:endParaRPr lang="en-US" dirty="0"/>
          </a:p>
          <a:p>
            <a:r>
              <a:rPr lang="en-US" dirty="0" err="1" smtClean="0"/>
              <a:t>Donnez</a:t>
            </a:r>
            <a:r>
              <a:rPr lang="en-US" dirty="0" smtClean="0"/>
              <a:t>- </a:t>
            </a:r>
            <a:r>
              <a:rPr lang="en-US" dirty="0" err="1" smtClean="0"/>
              <a:t>moi</a:t>
            </a:r>
            <a:r>
              <a:rPr lang="en-US" dirty="0" smtClean="0"/>
              <a:t> un </a:t>
            </a:r>
            <a:r>
              <a:rPr lang="en-US" dirty="0" err="1" smtClean="0"/>
              <a:t>exemple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question avec “</a:t>
            </a:r>
            <a:r>
              <a:rPr lang="en-US" dirty="0" err="1" smtClean="0"/>
              <a:t>qu’est-ce</a:t>
            </a:r>
            <a:r>
              <a:rPr lang="en-US" dirty="0" smtClean="0"/>
              <a:t> que”!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0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Qui: Who/ Whom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b="1" dirty="0" smtClean="0"/>
              <a:t>qui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le </a:t>
            </a:r>
            <a:r>
              <a:rPr lang="en-US" dirty="0" err="1" smtClean="0"/>
              <a:t>sujet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verbe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Qui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prépare</a:t>
            </a:r>
            <a:r>
              <a:rPr lang="en-US" dirty="0" smtClean="0">
                <a:sym typeface="Wingdings" panose="05000000000000000000" pitchFamily="2" charset="2"/>
              </a:rPr>
              <a:t> le petit-</a:t>
            </a:r>
            <a:r>
              <a:rPr lang="en-US" dirty="0" err="1" smtClean="0">
                <a:sym typeface="Wingdings" panose="05000000000000000000" pitchFamily="2" charset="2"/>
              </a:rPr>
              <a:t>déjeuner</a:t>
            </a:r>
            <a:r>
              <a:rPr lang="en-US" dirty="0" smtClean="0">
                <a:sym typeface="Wingdings" panose="05000000000000000000" pitchFamily="2" charset="2"/>
              </a:rPr>
              <a:t>? 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Qui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n’</a:t>
            </a:r>
            <a:r>
              <a:rPr lang="en-US" i="1" dirty="0" err="1" smtClean="0">
                <a:sym typeface="Wingdings" panose="05000000000000000000" pitchFamily="2" charset="2"/>
              </a:rPr>
              <a:t>aime</a:t>
            </a:r>
            <a:r>
              <a:rPr lang="en-US" dirty="0" smtClean="0">
                <a:sym typeface="Wingdings" panose="05000000000000000000" pitchFamily="2" charset="2"/>
              </a:rPr>
              <a:t> pas le </a:t>
            </a:r>
            <a:r>
              <a:rPr lang="en-US" dirty="0" err="1" smtClean="0">
                <a:sym typeface="Wingdings" panose="05000000000000000000" pitchFamily="2" charset="2"/>
              </a:rPr>
              <a:t>chocolat</a:t>
            </a:r>
            <a:r>
              <a:rPr lang="en-US" dirty="0" smtClean="0">
                <a:sym typeface="Wingdings" panose="05000000000000000000" pitchFamily="2" charset="2"/>
              </a:rPr>
              <a:t>?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 smtClean="0"/>
              <a:t>Écrivez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questions avec </a:t>
            </a:r>
            <a:r>
              <a:rPr lang="en-US" b="1" dirty="0" smtClean="0"/>
              <a:t>qui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420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l’objet</a:t>
            </a:r>
            <a:r>
              <a:rPr lang="en-US" dirty="0" smtClean="0"/>
              <a:t> 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b="1" dirty="0" smtClean="0"/>
              <a:t>qui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l’objet</a:t>
            </a:r>
            <a:r>
              <a:rPr lang="en-US" dirty="0" smtClean="0"/>
              <a:t> direct, on met </a:t>
            </a:r>
            <a:r>
              <a:rPr lang="en-US" b="1" dirty="0" err="1" smtClean="0"/>
              <a:t>est-ce</a:t>
            </a:r>
            <a:r>
              <a:rPr lang="en-US" b="1" dirty="0" smtClean="0"/>
              <a:t> que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le </a:t>
            </a:r>
            <a:r>
              <a:rPr lang="en-US" i="1" dirty="0" err="1" smtClean="0"/>
              <a:t>sujet</a:t>
            </a:r>
            <a:r>
              <a:rPr lang="en-US" i="1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Qui </a:t>
            </a:r>
            <a:r>
              <a:rPr lang="en-US" b="1" dirty="0" err="1" smtClean="0"/>
              <a:t>est-ce</a:t>
            </a:r>
            <a:r>
              <a:rPr lang="en-US" b="1" dirty="0" smtClean="0"/>
              <a:t> que</a:t>
            </a:r>
            <a:r>
              <a:rPr lang="en-US" dirty="0" smtClean="0"/>
              <a:t> </a:t>
            </a:r>
            <a:r>
              <a:rPr lang="en-US" i="1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aimes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Qui </a:t>
            </a:r>
            <a:r>
              <a:rPr lang="en-US" b="1" dirty="0" err="1" smtClean="0"/>
              <a:t>est-ce</a:t>
            </a:r>
            <a:r>
              <a:rPr lang="en-US" b="1" dirty="0" smtClean="0"/>
              <a:t> </a:t>
            </a:r>
            <a:r>
              <a:rPr lang="en-US" b="1" dirty="0" err="1" smtClean="0"/>
              <a:t>qu</a:t>
            </a:r>
            <a:r>
              <a:rPr lang="en-US" dirty="0" err="1" smtClean="0"/>
              <a:t>’</a:t>
            </a:r>
            <a:r>
              <a:rPr lang="en-US" i="1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invitent</a:t>
            </a:r>
            <a:r>
              <a:rPr lang="en-US" dirty="0" smtClean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3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sur la photo?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3999"/>
            <a:ext cx="7315200" cy="50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4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que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mangez</a:t>
            </a:r>
            <a:r>
              <a:rPr lang="en-US" dirty="0" smtClean="0"/>
              <a:t> pour le </a:t>
            </a:r>
            <a:r>
              <a:rPr lang="en-US" dirty="0" err="1" smtClean="0"/>
              <a:t>repas</a:t>
            </a:r>
            <a:r>
              <a:rPr lang="en-US" dirty="0" smtClean="0"/>
              <a:t> de Thanksgiving?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0" y="1600200"/>
            <a:ext cx="71988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10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chose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personne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Qu’est-ce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prends</a:t>
            </a:r>
            <a:r>
              <a:rPr lang="en-US" dirty="0" smtClean="0"/>
              <a:t>?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Qu’est-ce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regardes</a:t>
            </a:r>
            <a:r>
              <a:rPr lang="en-US" dirty="0" smtClean="0"/>
              <a:t>? </a:t>
            </a:r>
          </a:p>
          <a:p>
            <a:pPr marL="514350" indent="-514350">
              <a:buAutoNum type="arabicPeriod"/>
            </a:pPr>
            <a:r>
              <a:rPr lang="en-US" dirty="0" smtClean="0"/>
              <a:t>Qui </a:t>
            </a:r>
            <a:r>
              <a:rPr lang="en-US" dirty="0" err="1" smtClean="0"/>
              <a:t>est-ce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attends? </a:t>
            </a:r>
          </a:p>
          <a:p>
            <a:pPr marL="514350" indent="-514350">
              <a:buAutoNum type="arabicPeriod"/>
            </a:pPr>
            <a:r>
              <a:rPr lang="en-US" dirty="0" smtClean="0"/>
              <a:t>Qui </a:t>
            </a:r>
            <a:r>
              <a:rPr lang="en-US" dirty="0" err="1" smtClean="0"/>
              <a:t>est-ce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invites? </a:t>
            </a:r>
          </a:p>
          <a:p>
            <a:pPr marL="514350" indent="-514350">
              <a:buAutoNum type="arabicPeriod"/>
            </a:pPr>
            <a:r>
              <a:rPr lang="en-US" dirty="0" smtClean="0"/>
              <a:t>De quoi </a:t>
            </a:r>
            <a:r>
              <a:rPr lang="en-US" dirty="0" err="1" smtClean="0"/>
              <a:t>est-ce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parles</a:t>
            </a:r>
            <a:r>
              <a:rPr lang="en-US" dirty="0" smtClean="0"/>
              <a:t>? </a:t>
            </a:r>
          </a:p>
          <a:p>
            <a:pPr marL="514350" indent="-514350">
              <a:buAutoNum type="arabicPeriod"/>
            </a:pPr>
            <a:r>
              <a:rPr lang="en-US" dirty="0" smtClean="0"/>
              <a:t>Avec qui </a:t>
            </a:r>
            <a:r>
              <a:rPr lang="en-US" dirty="0" err="1" smtClean="0"/>
              <a:t>est-ce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vas au restaurant?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Qu’est-ce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vas manger? </a:t>
            </a:r>
          </a:p>
          <a:p>
            <a:pPr marL="514350" indent="-514350">
              <a:buAutoNum type="arabicPeriod"/>
            </a:pPr>
            <a:r>
              <a:rPr lang="en-US" dirty="0" smtClean="0"/>
              <a:t>De qui </a:t>
            </a:r>
            <a:r>
              <a:rPr lang="en-US" dirty="0" err="1" smtClean="0"/>
              <a:t>est-ce</a:t>
            </a:r>
            <a:r>
              <a:rPr lang="en-US" dirty="0" smtClean="0"/>
              <a:t> que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parles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18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327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Qu’est-ce qui…? Qu’est-ce que… ?</vt:lpstr>
      <vt:lpstr>Pour demander “What…?”</vt:lpstr>
      <vt:lpstr>Qu’est-ce qui </vt:lpstr>
      <vt:lpstr>Qu’est-ce que</vt:lpstr>
      <vt:lpstr>Qui: Who/ Whom</vt:lpstr>
      <vt:lpstr>Qui comme l’objet direct</vt:lpstr>
      <vt:lpstr>Qu’est-ce qui est sur la photo?</vt:lpstr>
      <vt:lpstr>Qu’est-ce que vous mangez pour le repas de Thanksgiving? </vt:lpstr>
      <vt:lpstr>Une chose ou une personne?</vt:lpstr>
      <vt:lpstr>Questions pour la discussion</vt:lpstr>
      <vt:lpstr>Qu’est-ce qui est sur la photo? Qui est sur la photo? </vt:lpstr>
      <vt:lpstr>Qu’est-ce qu’ils mangent? </vt:lpstr>
      <vt:lpstr>Qu’est-ce qui est sur la photo? Qu’est-ce que vous prenez comme petit-déjeuner?    </vt:lpstr>
      <vt:lpstr>À vous! Écrivez deux questions.</vt:lpstr>
      <vt:lpstr>Écrivez deux questions.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qui…? Qu’est-ce que… ?</dc:title>
  <dc:creator>Bonnie Griffin</dc:creator>
  <cp:lastModifiedBy>Bonnie Griffin</cp:lastModifiedBy>
  <cp:revision>11</cp:revision>
  <dcterms:created xsi:type="dcterms:W3CDTF">2015-11-20T03:01:18Z</dcterms:created>
  <dcterms:modified xsi:type="dcterms:W3CDTF">2015-11-20T14:10:53Z</dcterms:modified>
</cp:coreProperties>
</file>