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theme/themeOverride2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3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0CE0F"/>
    <a:srgbClr val="0033CC"/>
    <a:srgbClr val="969696"/>
    <a:srgbClr val="FFFFFF"/>
    <a:srgbClr val="003366"/>
    <a:srgbClr val="006600"/>
    <a:srgbClr val="CC3399"/>
    <a:srgbClr val="CC0066"/>
    <a:srgbClr val="FFFF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5587" autoAdjust="0"/>
    <p:restoredTop sz="67613" autoAdjust="0"/>
  </p:normalViewPr>
  <p:slideViewPr>
    <p:cSldViewPr>
      <p:cViewPr varScale="1">
        <p:scale>
          <a:sx n="110" d="100"/>
          <a:sy n="110" d="100"/>
        </p:scale>
        <p:origin x="-7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9EF3334-CF3F-4758-813B-EE9608DD6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30593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0C1AB95B-567F-4F89-929E-AC2FDB995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7758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3D578-9F37-45D7-A096-2649196DAA7F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49DF2F-FA66-47A5-B23F-1527961FC115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61EA6-EFF4-45BC-B610-BD5BBB192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9011-92E9-4DCC-8893-F1DAA9D7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9BE49-D1EC-4CBD-BB48-C9FEE0C5A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0293-09A4-4CB7-8E38-03EA4FAC9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9D48F-7B6F-4EEE-8FDE-9DD49EBD3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0772C-9D43-4146-8D42-ECFE40DAB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E1BF-06A7-4C77-B06B-5FE767617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1FF6F-09CA-4523-9CFF-005BF9DC5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1162B-CC6E-4B90-BA88-D407486E0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D6822-46B8-4E02-A9A7-CA8B00E7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2C06E-D4F3-4941-BD63-220D07FF0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97B2BA72-B0A1-416A-8144-32B4F2FAF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1000"/>
            <a:ext cx="7391400" cy="2438400"/>
          </a:xfrm>
          <a:noFill/>
        </p:spPr>
        <p:txBody>
          <a:bodyPr lIns="90488" tIns="44450" rIns="90488" bIns="44450"/>
          <a:lstStyle/>
          <a:p>
            <a:pPr marL="342900" indent="-342900" algn="ctr" eaLnBrk="1" hangingPunct="1"/>
            <a:endParaRPr lang="en-US" sz="5400" b="1" u="sng" dirty="0" smtClean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4" name="Picture 4" descr="index_large_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449637"/>
            <a:ext cx="3733800" cy="2417763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2</Words>
  <Application>Microsoft Macintosh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Slide 1</vt:lpstr>
      <vt:lpstr>Slide 2</vt:lpstr>
    </vt:vector>
  </TitlesOfParts>
  <Company>Vanderbilt University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Biomedical Informatics?</dc:title>
  <dc:creator>Kevin B. Johnson</dc:creator>
  <cp:lastModifiedBy>Trent Rosenbloom</cp:lastModifiedBy>
  <cp:revision>185</cp:revision>
  <dcterms:created xsi:type="dcterms:W3CDTF">2013-09-26T18:52:31Z</dcterms:created>
  <dcterms:modified xsi:type="dcterms:W3CDTF">2013-09-26T18:53:17Z</dcterms:modified>
</cp:coreProperties>
</file>